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Montserrat Medium"/>
      <p:regular r:id="rId17"/>
      <p:bold r:id="rId18"/>
      <p:italic r:id="rId19"/>
      <p:boldItalic r:id="rId20"/>
    </p:embeddedFont>
    <p:embeddedFont>
      <p:font typeface="Montserrat ExtraBold"/>
      <p:bold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boldItalic.fntdata"/><Relationship Id="rId22" Type="http://schemas.openxmlformats.org/officeDocument/2006/relationships/font" Target="fonts/MontserratExtraBold-boldItalic.fntdata"/><Relationship Id="rId21" Type="http://schemas.openxmlformats.org/officeDocument/2006/relationships/font" Target="fonts/Montserrat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MontserratMedium-regular.fntdata"/><Relationship Id="rId16" Type="http://schemas.openxmlformats.org/officeDocument/2006/relationships/font" Target="fonts/Montserrat-boldItalic.fntdata"/><Relationship Id="rId19" Type="http://schemas.openxmlformats.org/officeDocument/2006/relationships/font" Target="fonts/MontserratMedium-italic.fntdata"/><Relationship Id="rId18" Type="http://schemas.openxmlformats.org/officeDocument/2006/relationships/font" Target="fonts/MontserratMedium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fc4b4cf66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fc4b4cf66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fc4b4cf66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fc4b4cf66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fc4b4cf66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fc4b4cf6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fc4b4cf66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efc4b4cf66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fc4b4cf66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fc4b4cf66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efc4b4cf66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efc4b4cf66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56" name="Google Shape;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3278924" y="414049"/>
            <a:ext cx="7626550" cy="288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5400000">
            <a:off x="4822413" y="-351912"/>
            <a:ext cx="9309800" cy="352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20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2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3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1"/>
          <p:cNvSpPr txBox="1"/>
          <p:nvPr>
            <p:ph idx="4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5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6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7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8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2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22"/>
          <p:cNvSpPr txBox="1"/>
          <p:nvPr>
            <p:ph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2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24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4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24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4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4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4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4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4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4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4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5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6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6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6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6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2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5" name="Google Shape;145;p31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b="0" i="0" lang="en-GB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0" i="0" lang="en-GB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b="0" i="0" lang="en-GB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3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" name="Google Shape;151;p33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34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34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6274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823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4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4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5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6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b="0" i="0" sz="28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9462" y="122249"/>
            <a:ext cx="82788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113150" y="4525425"/>
            <a:ext cx="25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GB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 </a:t>
            </a:r>
            <a:r>
              <a:rPr b="1" i="0" lang="en-GB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</a:t>
            </a:r>
            <a:r>
              <a:rPr b="1" i="0" lang="en-GB" sz="1400" u="sng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dataisgood</a:t>
            </a:r>
            <a:r>
              <a:rPr b="1" i="0" lang="en-GB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.com</a:t>
            </a:r>
            <a:endParaRPr b="1" i="0" sz="1400" u="sng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Lists in HTML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7"/>
          <p:cNvSpPr txBox="1"/>
          <p:nvPr>
            <p:ph idx="1" type="body"/>
          </p:nvPr>
        </p:nvSpPr>
        <p:spPr>
          <a:xfrm>
            <a:off x="707450" y="12820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Used to specify lists of information.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Types: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Ordered List or Numbered List.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Unordered List or Bulleted List.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Description List or Definition List.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7" name="Google Shape;167;p37"/>
          <p:cNvSpPr txBox="1"/>
          <p:nvPr>
            <p:ph type="title"/>
          </p:nvPr>
        </p:nvSpPr>
        <p:spPr>
          <a:xfrm>
            <a:off x="707450" y="485200"/>
            <a:ext cx="5735700" cy="5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HTML Lists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/>
          <p:nvPr>
            <p:ph idx="1" type="body"/>
          </p:nvPr>
        </p:nvSpPr>
        <p:spPr>
          <a:xfrm>
            <a:off x="938500" y="1250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Starts with &lt;ol&gt; tag.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List items start with &lt;li&gt; tag.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Marked with numbers by default.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Numbered list.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3" name="Google Shape;173;p3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Ordered List: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/>
          <p:nvPr>
            <p:ph idx="1" type="body"/>
          </p:nvPr>
        </p:nvSpPr>
        <p:spPr>
          <a:xfrm>
            <a:off x="757675" y="1322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Items are marked with bullets.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Bulleted list.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Starts with &lt;ul&gt; tag.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List item starts with the &lt;li&gt; tag.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9" name="Google Shape;179;p39"/>
          <p:cNvSpPr txBox="1"/>
          <p:nvPr>
            <p:ph type="title"/>
          </p:nvPr>
        </p:nvSpPr>
        <p:spPr>
          <a:xfrm>
            <a:off x="757675" y="525400"/>
            <a:ext cx="5735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Unordered List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0"/>
          <p:cNvSpPr txBox="1"/>
          <p:nvPr>
            <p:ph idx="1" type="body"/>
          </p:nvPr>
        </p:nvSpPr>
        <p:spPr>
          <a:xfrm>
            <a:off x="938500" y="1250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List of terms, with a description of each term.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&lt;dl&gt; tag defines the start of the list.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&lt;dt&gt; tag defines a term.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&lt;dd&gt; tag defines the term definition.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5" name="Google Shape;185;p40"/>
          <p:cNvSpPr txBox="1"/>
          <p:nvPr>
            <p:ph type="title"/>
          </p:nvPr>
        </p:nvSpPr>
        <p:spPr>
          <a:xfrm>
            <a:off x="938500" y="445025"/>
            <a:ext cx="5717100" cy="6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Description List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1"/>
          <p:cNvSpPr txBox="1"/>
          <p:nvPr>
            <p:ph idx="1" type="body"/>
          </p:nvPr>
        </p:nvSpPr>
        <p:spPr>
          <a:xfrm>
            <a:off x="938500" y="138642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A list within another list is termed as a nested list.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Bullet list inside a numbered list.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1" name="Google Shape;191;p41"/>
          <p:cNvSpPr txBox="1"/>
          <p:nvPr>
            <p:ph type="title"/>
          </p:nvPr>
        </p:nvSpPr>
        <p:spPr>
          <a:xfrm>
            <a:off x="938500" y="445025"/>
            <a:ext cx="5735700" cy="5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Nested List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2"/>
          <p:cNvSpPr txBox="1"/>
          <p:nvPr>
            <p:ph idx="1" type="body"/>
          </p:nvPr>
        </p:nvSpPr>
        <p:spPr>
          <a:xfrm>
            <a:off x="838050" y="1319900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Make an unordered list of following: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Cricket.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Football.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Tennis.</a:t>
            </a:r>
            <a:endParaRPr sz="1800"/>
          </a:p>
        </p:txBody>
      </p:sp>
      <p:sp>
        <p:nvSpPr>
          <p:cNvPr id="197" name="Google Shape;197;p42"/>
          <p:cNvSpPr txBox="1"/>
          <p:nvPr>
            <p:ph type="title"/>
          </p:nvPr>
        </p:nvSpPr>
        <p:spPr>
          <a:xfrm>
            <a:off x="747625" y="535450"/>
            <a:ext cx="5735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Assignment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